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3f3268c1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3f3268c1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3f3268c1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3f3268c1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2f50a6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2f50a6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2f50a6d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52f50a6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2f50a6d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2f50a6d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13715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/>
              <a:t>Europejskie praktyki zawodowe uczniów Zespołu Szkół Technicznych w Rybniku gwarancją sukcesu na rynku pracy</a:t>
            </a:r>
            <a:endParaRPr sz="36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4100851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Karolina Różańska</a:t>
            </a:r>
            <a:br>
              <a:rPr lang="pl"/>
            </a:br>
            <a:r>
              <a:rPr lang="pl"/>
              <a:t>Kinga Judycka </a:t>
            </a:r>
            <a:br>
              <a:rPr lang="pl"/>
            </a:br>
            <a:r>
              <a:rPr lang="pl"/>
              <a:t>Angelini distribuzione alimentare SRL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50" y="2019650"/>
            <a:ext cx="1928800" cy="19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775" y="2437471"/>
            <a:ext cx="3316950" cy="9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1025" y="2019650"/>
            <a:ext cx="1928801" cy="19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pl"/>
              <a:t>Kilka słów o firmie.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Firma Angelini zajmuje się sprzedażą wszelakich towarów codziennego użytku oraz żywności. Jest to sieć sklepów rozmieszczonych na terenie Riccione. </a:t>
            </a:r>
            <a:br>
              <a:rPr lang="pl"/>
            </a:br>
            <a:r>
              <a:rPr lang="pl"/>
              <a:t>Aktualnie funkcjonują dwa oddzielne sklepy, znajdujące się od siebie o 0,3km. </a:t>
            </a:r>
            <a:br>
              <a:rPr lang="pl"/>
            </a:br>
            <a:r>
              <a:rPr lang="pl"/>
              <a:t>Właścicielką jest Sabrina Angelini, która nadzoruje sprzedaż i działanie obydwóch marketów.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055" y="2733025"/>
            <a:ext cx="2875825" cy="2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2. Zakres obowiązków.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 firmie nauczyliśmy się magazynowania towarów oraz systematycznego sprawdzania daty ich przydatności. Pomagaliśmy również przy dostawach produktów, które później wykładaliśmy na </a:t>
            </a:r>
            <a:r>
              <a:rPr lang="pl"/>
              <a:t>półki</a:t>
            </a:r>
            <a:r>
              <a:rPr lang="pl"/>
              <a:t>. Douczaliśmy </a:t>
            </a:r>
            <a:r>
              <a:rPr lang="pl"/>
              <a:t>się</a:t>
            </a:r>
            <a:r>
              <a:rPr lang="pl"/>
              <a:t> także na stanowisku obsługi klienta. Poznaliśmy czym w praktyce jest zarządzanie towarami, a także w jaki sposób wykorzystuje </a:t>
            </a:r>
            <a:r>
              <a:rPr lang="pl"/>
              <a:t>się</a:t>
            </a:r>
            <a:r>
              <a:rPr lang="pl"/>
              <a:t> w firmach rzeczy, o których uczymy sie na lekcjach. Dobieraliśmy odpowiednie </a:t>
            </a:r>
            <a:r>
              <a:rPr lang="pl"/>
              <a:t>opakowanie</a:t>
            </a:r>
            <a:r>
              <a:rPr lang="pl"/>
              <a:t> do </a:t>
            </a:r>
            <a:r>
              <a:rPr lang="pl"/>
              <a:t>produktów,</a:t>
            </a:r>
            <a:r>
              <a:rPr lang="pl"/>
              <a:t> </a:t>
            </a:r>
            <a:r>
              <a:rPr lang="pl"/>
              <a:t>które</a:t>
            </a:r>
            <a:r>
              <a:rPr lang="pl"/>
              <a:t> </a:t>
            </a:r>
            <a:r>
              <a:rPr lang="pl"/>
              <a:t>następnie</a:t>
            </a:r>
            <a:r>
              <a:rPr lang="pl"/>
              <a:t> były </a:t>
            </a:r>
            <a:r>
              <a:rPr lang="pl"/>
              <a:t>przetransportowane</a:t>
            </a:r>
            <a:r>
              <a:rPr lang="pl"/>
              <a:t> </a:t>
            </a:r>
            <a:r>
              <a:rPr lang="pl"/>
              <a:t>bezpośrednio</a:t>
            </a:r>
            <a:r>
              <a:rPr lang="pl"/>
              <a:t> do klienta.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173650"/>
            <a:ext cx="492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 praktykach: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00" y="1017725"/>
            <a:ext cx="492607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175" y="173662"/>
            <a:ext cx="2697849" cy="479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3. Ciekawostki: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444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3000"/>
              <a:t>Nauczyliśmy się pracy na magazynie oraz podszkoliliśmy naszą wiedzę na temat spedycji, co przyda się nam do </a:t>
            </a:r>
            <a:r>
              <a:rPr lang="pl" sz="3000"/>
              <a:t>egzaminu</a:t>
            </a:r>
            <a:r>
              <a:rPr lang="pl" sz="3000"/>
              <a:t> zawodowego.</a:t>
            </a:r>
            <a:endParaRPr sz="30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325" y="435526"/>
            <a:ext cx="3204324" cy="42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4. Co dał nam pobyt na praktykach w </a:t>
            </a:r>
            <a:r>
              <a:rPr lang="pl"/>
              <a:t>Rimini</a:t>
            </a:r>
            <a:r>
              <a:rPr lang="pl"/>
              <a:t>?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Dzięki wyjazdowi poznaliśmy tutejszą kulturę, a także kuchnię. Poznaliśmy bliżej język włoski i również doskonaliliśmy język angielski, którym </a:t>
            </a:r>
            <a:r>
              <a:rPr lang="pl"/>
              <a:t>porozumiewaliśmy</a:t>
            </a:r>
            <a:r>
              <a:rPr lang="pl"/>
              <a:t> się </a:t>
            </a:r>
            <a:r>
              <a:rPr lang="pl"/>
              <a:t>na co dzień. Między pracą aktywnie wypoczywaliśmy. Zwiedziliśmy wiele pięknych miejsc, zdobywając wiedzę o historii, jak i również stylu życia Włochów. Znaleźliśmy również chwilę na rozrywkę, doskonale bawiąc się w Mirabilandii. Praktyki we Włoszech były wspaniałym doświadczeniem, które chętnie przeżylibyśmy jeszcze raz.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