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5" r:id="rId6"/>
    <p:sldId id="271" r:id="rId7"/>
    <p:sldId id="276" r:id="rId8"/>
    <p:sldId id="278" r:id="rId9"/>
    <p:sldId id="275" r:id="rId10"/>
    <p:sldId id="277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030747-2DD2-4B3D-A52D-7BBAB5DD6B1B}" v="1726" dt="2018-05-23T15:14:46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39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24CE221E-83ED-4F6C-BA5F-3F9E6FDB6953}" type="datetimeFigureOut">
              <a:rPr lang="pl-PL"/>
              <a:t>20.10.2018</a:t>
            </a:fld>
            <a:endParaRPr lang="pl-PL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CA4CBEF8-5CDE-472B-839B-B8BB0C881006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97853E5F-CE67-483C-A264-F17AC70E9CA2}" type="datetimeFigureOut">
              <a:rPr lang="pl-PL"/>
              <a:t>20.10.2018</a:t>
            </a:fld>
            <a:endParaRPr lang="pl-PL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6BB98AFB-CB0D-4DFE-87B9-B4B0D0DE73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l-PL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74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 latinLnBrk="0">
              <a:defRPr lang="pl-PL" sz="5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600"/>
              </a:spcBef>
              <a:buNone/>
              <a:defRPr lang="pl-PL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20.10.2018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20.10.2018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20.10.2018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20.10.2018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 latinLnBrk="0">
              <a:defRPr lang="pl-PL" sz="5400" b="1" cap="none" baseline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pl-PL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pl-P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20.10.2018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 latinLnBrk="0">
              <a:defRPr lang="pl-PL" sz="20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400"/>
            </a:lvl4pPr>
            <a:lvl5pPr latinLnBrk="0">
              <a:defRPr lang="pl-PL" sz="1400"/>
            </a:lvl5pPr>
            <a:lvl6pPr latinLnBrk="0">
              <a:defRPr lang="pl-PL" sz="1400"/>
            </a:lvl6pPr>
            <a:lvl7pPr latinLnBrk="0">
              <a:defRPr lang="pl-PL" sz="1400"/>
            </a:lvl7pPr>
            <a:lvl8pPr latinLnBrk="0">
              <a:defRPr lang="pl-PL" sz="1400"/>
            </a:lvl8pPr>
            <a:lvl9pPr latinLnBrk="0">
              <a:defRPr lang="pl-PL"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 latinLnBrk="0">
              <a:defRPr lang="pl-PL" sz="20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400"/>
            </a:lvl4pPr>
            <a:lvl5pPr latinLnBrk="0">
              <a:defRPr lang="pl-PL" sz="1400"/>
            </a:lvl5pPr>
            <a:lvl6pPr latinLnBrk="0">
              <a:defRPr lang="pl-PL" sz="1400"/>
            </a:lvl6pPr>
            <a:lvl7pPr latinLnBrk="0">
              <a:defRPr lang="pl-PL" sz="1400"/>
            </a:lvl7pPr>
            <a:lvl8pPr latinLnBrk="0">
              <a:defRPr lang="pl-PL" sz="1400"/>
            </a:lvl8pPr>
            <a:lvl9pPr latinLnBrk="0">
              <a:defRPr lang="pl-PL"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20.10.2018</a:t>
            </a:fld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l-P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l-PL" sz="2000" b="0"/>
            </a:lvl1pPr>
            <a:lvl2pPr marL="457200" indent="0" latinLnBrk="0">
              <a:buNone/>
              <a:defRPr lang="pl-PL" sz="2000" b="1"/>
            </a:lvl2pPr>
            <a:lvl3pPr marL="914400" indent="0" latinLnBrk="0">
              <a:buNone/>
              <a:defRPr lang="pl-PL" sz="1800" b="1"/>
            </a:lvl3pPr>
            <a:lvl4pPr marL="1371600" indent="0" latinLnBrk="0">
              <a:buNone/>
              <a:defRPr lang="pl-PL" sz="1600" b="1"/>
            </a:lvl4pPr>
            <a:lvl5pPr marL="1828800" indent="0" latinLnBrk="0">
              <a:buNone/>
              <a:defRPr lang="pl-PL" sz="1600" b="1"/>
            </a:lvl5pPr>
            <a:lvl6pPr marL="2286000" indent="0" latinLnBrk="0">
              <a:buNone/>
              <a:defRPr lang="pl-PL" sz="1600" b="1"/>
            </a:lvl6pPr>
            <a:lvl7pPr marL="2743200" indent="0" latinLnBrk="0">
              <a:buNone/>
              <a:defRPr lang="pl-PL" sz="1600" b="1"/>
            </a:lvl7pPr>
            <a:lvl8pPr marL="3200400" indent="0" latinLnBrk="0">
              <a:buNone/>
              <a:defRPr lang="pl-PL" sz="1600" b="1"/>
            </a:lvl8pPr>
            <a:lvl9pPr marL="3657600" indent="0" latinLnBrk="0">
              <a:buNone/>
              <a:defRPr lang="pl-PL"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 latinLnBrk="0">
              <a:defRPr lang="pl-PL" sz="20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400"/>
            </a:lvl4pPr>
            <a:lvl5pPr latinLnBrk="0">
              <a:defRPr lang="pl-PL" sz="1400"/>
            </a:lvl5pPr>
            <a:lvl6pPr latinLnBrk="0">
              <a:defRPr lang="pl-PL" sz="1400"/>
            </a:lvl6pPr>
            <a:lvl7pPr latinLnBrk="0">
              <a:defRPr lang="pl-PL" sz="1400"/>
            </a:lvl7pPr>
            <a:lvl8pPr latinLnBrk="0">
              <a:defRPr lang="pl-PL" sz="1400"/>
            </a:lvl8pPr>
            <a:lvl9pPr latinLnBrk="0">
              <a:defRPr lang="pl-PL"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l-PL" sz="2000" b="0"/>
            </a:lvl1pPr>
            <a:lvl2pPr marL="457200" indent="0" latinLnBrk="0">
              <a:buNone/>
              <a:defRPr lang="pl-PL" sz="2000" b="1"/>
            </a:lvl2pPr>
            <a:lvl3pPr marL="914400" indent="0" latinLnBrk="0">
              <a:buNone/>
              <a:defRPr lang="pl-PL" sz="1800" b="1"/>
            </a:lvl3pPr>
            <a:lvl4pPr marL="1371600" indent="0" latinLnBrk="0">
              <a:buNone/>
              <a:defRPr lang="pl-PL" sz="1600" b="1"/>
            </a:lvl4pPr>
            <a:lvl5pPr marL="1828800" indent="0" latinLnBrk="0">
              <a:buNone/>
              <a:defRPr lang="pl-PL" sz="1600" b="1"/>
            </a:lvl5pPr>
            <a:lvl6pPr marL="2286000" indent="0" latinLnBrk="0">
              <a:buNone/>
              <a:defRPr lang="pl-PL" sz="1600" b="1"/>
            </a:lvl6pPr>
            <a:lvl7pPr marL="2743200" indent="0" latinLnBrk="0">
              <a:buNone/>
              <a:defRPr lang="pl-PL" sz="1600" b="1"/>
            </a:lvl7pPr>
            <a:lvl8pPr marL="3200400" indent="0" latinLnBrk="0">
              <a:buNone/>
              <a:defRPr lang="pl-PL" sz="1600" b="1"/>
            </a:lvl8pPr>
            <a:lvl9pPr marL="3657600" indent="0" latinLnBrk="0">
              <a:buNone/>
              <a:defRPr lang="pl-PL"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 latinLnBrk="0">
              <a:defRPr lang="pl-PL" sz="20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400"/>
            </a:lvl4pPr>
            <a:lvl5pPr latinLnBrk="0">
              <a:defRPr lang="pl-PL" sz="1400"/>
            </a:lvl5pPr>
            <a:lvl6pPr latinLnBrk="0">
              <a:defRPr lang="pl-PL" sz="1400"/>
            </a:lvl6pPr>
            <a:lvl7pPr latinLnBrk="0">
              <a:defRPr lang="pl-PL" sz="1400"/>
            </a:lvl7pPr>
            <a:lvl8pPr latinLnBrk="0">
              <a:defRPr lang="pl-PL" sz="1400"/>
            </a:lvl8pPr>
            <a:lvl9pPr latinLnBrk="0">
              <a:defRPr lang="pl-PL"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20.10.2018</a:t>
            </a:fld>
            <a:endParaRPr lang="pl-PL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20.10.2018</a:t>
            </a:fld>
            <a:endParaRPr lang="pl-PL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20.10.2018</a:t>
            </a:fld>
            <a:endParaRPr lang="pl-PL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 latinLnBrk="0">
              <a:defRPr lang="pl-PL" sz="36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 latinLnBrk="0">
              <a:defRPr lang="pl-PL" sz="20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400"/>
            </a:lvl4pPr>
            <a:lvl5pPr latinLnBrk="0">
              <a:defRPr lang="pl-PL" sz="1400"/>
            </a:lvl5pPr>
            <a:lvl6pPr latinLnBrk="0">
              <a:defRPr lang="pl-PL" sz="1400"/>
            </a:lvl6pPr>
            <a:lvl7pPr latinLnBrk="0">
              <a:defRPr lang="pl-PL" sz="1400"/>
            </a:lvl7pPr>
            <a:lvl8pPr latinLnBrk="0">
              <a:defRPr lang="pl-PL" sz="1400"/>
            </a:lvl8pPr>
            <a:lvl9pPr latinLnBrk="0">
              <a:defRPr lang="pl-PL"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600"/>
              </a:spcBef>
              <a:buNone/>
              <a:defRPr lang="pl-PL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pl-PL" sz="1200"/>
            </a:lvl2pPr>
            <a:lvl3pPr marL="914400" indent="0" latinLnBrk="0">
              <a:buNone/>
              <a:defRPr lang="pl-PL" sz="1000"/>
            </a:lvl3pPr>
            <a:lvl4pPr marL="1371600" indent="0" latinLnBrk="0">
              <a:buNone/>
              <a:defRPr lang="pl-PL" sz="900"/>
            </a:lvl4pPr>
            <a:lvl5pPr marL="1828800" indent="0" latinLnBrk="0">
              <a:buNone/>
              <a:defRPr lang="pl-PL" sz="900"/>
            </a:lvl5pPr>
            <a:lvl6pPr marL="2286000" indent="0" latinLnBrk="0">
              <a:buNone/>
              <a:defRPr lang="pl-PL" sz="900"/>
            </a:lvl6pPr>
            <a:lvl7pPr marL="2743200" indent="0" latinLnBrk="0">
              <a:buNone/>
              <a:defRPr lang="pl-PL" sz="900"/>
            </a:lvl7pPr>
            <a:lvl8pPr marL="3200400" indent="0" latinLnBrk="0">
              <a:buNone/>
              <a:defRPr lang="pl-PL" sz="900"/>
            </a:lvl8pPr>
            <a:lvl9pPr marL="3657600" indent="0" latinLnBrk="0">
              <a:buNone/>
              <a:defRPr lang="pl-PL"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20.10.2018</a:t>
            </a:fld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 latinLnBrk="0">
              <a:defRPr lang="pl-PL" sz="36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 latinLnBrk="0">
              <a:buNone/>
              <a:defRPr lang="pl-PL" sz="2400"/>
            </a:lvl1pPr>
            <a:lvl2pPr marL="457200" indent="0" latinLnBrk="0">
              <a:buNone/>
              <a:defRPr lang="pl-PL" sz="2800"/>
            </a:lvl2pPr>
            <a:lvl3pPr marL="914400" indent="0" latinLnBrk="0">
              <a:buNone/>
              <a:defRPr lang="pl-PL" sz="2400"/>
            </a:lvl3pPr>
            <a:lvl4pPr marL="1371600" indent="0" latinLnBrk="0">
              <a:buNone/>
              <a:defRPr lang="pl-PL" sz="2000"/>
            </a:lvl4pPr>
            <a:lvl5pPr marL="1828800" indent="0" latinLnBrk="0">
              <a:buNone/>
              <a:defRPr lang="pl-PL" sz="2000"/>
            </a:lvl5pPr>
            <a:lvl6pPr marL="2286000" indent="0" latinLnBrk="0">
              <a:buNone/>
              <a:defRPr lang="pl-PL" sz="2000"/>
            </a:lvl6pPr>
            <a:lvl7pPr marL="2743200" indent="0" latinLnBrk="0">
              <a:buNone/>
              <a:defRPr lang="pl-PL" sz="2000"/>
            </a:lvl7pPr>
            <a:lvl8pPr marL="3200400" indent="0" latinLnBrk="0">
              <a:buNone/>
              <a:defRPr lang="pl-PL" sz="2000"/>
            </a:lvl8pPr>
            <a:lvl9pPr marL="3657600" indent="0" latinLnBrk="0">
              <a:buNone/>
              <a:defRPr lang="pl-PL" sz="2000"/>
            </a:lvl9pPr>
          </a:lstStyle>
          <a:p>
            <a:endParaRPr lang="pl-PL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600"/>
              </a:spcBef>
              <a:buNone/>
              <a:defRPr lang="pl-PL" sz="1800"/>
            </a:lvl1pPr>
            <a:lvl2pPr marL="457200" indent="0" latinLnBrk="0">
              <a:buNone/>
              <a:defRPr lang="pl-PL" sz="1200"/>
            </a:lvl2pPr>
            <a:lvl3pPr marL="914400" indent="0" latinLnBrk="0">
              <a:buNone/>
              <a:defRPr lang="pl-PL" sz="1000"/>
            </a:lvl3pPr>
            <a:lvl4pPr marL="1371600" indent="0" latinLnBrk="0">
              <a:buNone/>
              <a:defRPr lang="pl-PL" sz="900"/>
            </a:lvl4pPr>
            <a:lvl5pPr marL="1828800" indent="0" latinLnBrk="0">
              <a:buNone/>
              <a:defRPr lang="pl-PL" sz="900"/>
            </a:lvl5pPr>
            <a:lvl6pPr marL="2286000" indent="0" latinLnBrk="0">
              <a:buNone/>
              <a:defRPr lang="pl-PL" sz="900"/>
            </a:lvl6pPr>
            <a:lvl7pPr marL="2743200" indent="0" latinLnBrk="0">
              <a:buNone/>
              <a:defRPr lang="pl-PL" sz="900"/>
            </a:lvl7pPr>
            <a:lvl8pPr marL="3200400" indent="0" latinLnBrk="0">
              <a:buNone/>
              <a:defRPr lang="pl-PL" sz="900"/>
            </a:lvl8pPr>
            <a:lvl9pPr marL="3657600" indent="0" latinLnBrk="0">
              <a:buNone/>
              <a:defRPr lang="pl-PL"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l-PL"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pl-PL"/>
              <a:pPr/>
              <a:t>20.10.2018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l-PL"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l-PL"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pl-PL"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l-PL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l-PL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l-PL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l-PL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l-PL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l-PL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l-PL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l-PL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l-PL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806" y="2357898"/>
            <a:ext cx="8349504" cy="2514601"/>
          </a:xfrm>
        </p:spPr>
        <p:txBody>
          <a:bodyPr>
            <a:normAutofit/>
          </a:bodyPr>
          <a:lstStyle/>
          <a:p>
            <a:r>
              <a:rPr lang="pl-PL" sz="3600">
                <a:solidFill>
                  <a:srgbClr val="0082B3"/>
                </a:solidFill>
              </a:rPr>
              <a:t>Europejskie praktyki zawodowe uczniów Zespołu Szkół Technicznych w Rybniku gwarancją sukcesu na rynku pracy</a:t>
            </a:r>
            <a:endParaRPr lang="pl-PL" sz="3600" b="0">
              <a:solidFill>
                <a:srgbClr val="0082B3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20849" y="5058573"/>
            <a:ext cx="5029201" cy="1397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Kacper </a:t>
            </a:r>
            <a:r>
              <a:rPr lang="pl-PL" err="1"/>
              <a:t>Kempny</a:t>
            </a:r>
          </a:p>
          <a:p>
            <a:r>
              <a:rPr lang="pl-PL"/>
              <a:t>Michał Dawidziuk</a:t>
            </a:r>
          </a:p>
          <a:p>
            <a:r>
              <a:rPr lang="pl-PL"/>
              <a:t>Firma TREVI S.P.A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BD0CCE7-7CA6-4973-A5D7-88AC228F9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369" y="485494"/>
            <a:ext cx="2095674" cy="2137960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5BFE2CDD-268D-4585-8FE9-0BB3A6CC8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21" y="623605"/>
            <a:ext cx="4898528" cy="1401997"/>
          </a:xfrm>
          <a:prstGeom prst="rect">
            <a:avLst/>
          </a:prstGeom>
        </p:spPr>
      </p:pic>
      <p:pic>
        <p:nvPicPr>
          <p:cNvPr id="7" name="Obraz 7">
            <a:extLst>
              <a:ext uri="{FF2B5EF4-FFF2-40B4-BE49-F238E27FC236}">
                <a16:creationId xmlns:a16="http://schemas.microsoft.com/office/drawing/2014/main" id="{786062F7-6DC2-467B-918F-365A18E1C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878" y="532940"/>
            <a:ext cx="2142567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Parę słów o firmie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1065212" y="2166700"/>
            <a:ext cx="8686801" cy="4191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Firma TREVI S.P.A zajmuje się produkcją oraz dystrybucją sprzętów AGD </a:t>
            </a:r>
            <a:br>
              <a:rPr lang="pl-PL"/>
            </a:br>
            <a:r>
              <a:rPr lang="pl-PL"/>
              <a:t>i RTV.</a:t>
            </a:r>
          </a:p>
          <a:p>
            <a:r>
              <a:rPr lang="pl-PL"/>
              <a:t>Swoje produkty wysyłają na cały świat, a we Włoszech są dominującą firmą produkującą sprzęty AGD i RTV.</a:t>
            </a:r>
          </a:p>
          <a:p>
            <a:r>
              <a:rPr lang="pl-PL"/>
              <a:t>Firma posiada wiele fili rozsianych po wielkich miastach we Włoszech.</a:t>
            </a:r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Zakres obowiązków 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AB4BD82-7F66-4BB7-AC17-5A991EE544F3}"/>
              </a:ext>
            </a:extLst>
          </p:cNvPr>
          <p:cNvSpPr txBox="1"/>
          <p:nvPr/>
        </p:nvSpPr>
        <p:spPr>
          <a:xfrm>
            <a:off x="1202861" y="2100532"/>
            <a:ext cx="7745216" cy="255454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/>
              <a:t>W firmie zajmowaliśmy się procesami obsługi magazynu, klienta a także pomagaliśmy serwisantom w ich codziennej pracy. Pomagaliśmy także magazynierom przy dostawach nowej partii materiału. Współpracowaliśmy także z administracją firmy przy obsłudze klienta oraz przy wypełnianiu dokumentów. Wszystkie nasze zadania były oczywiście ściśle nadzorowane przez pracowników firmy TREVI S.P.A oraz przez naszego opiekuna praktyk Panią Antonellę Maggi.</a:t>
            </a:r>
          </a:p>
        </p:txBody>
      </p:sp>
    </p:spTree>
    <p:extLst>
      <p:ext uri="{BB962C8B-B14F-4D97-AF65-F5344CB8AC3E}">
        <p14:creationId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Na praktyce</a:t>
            </a:r>
          </a:p>
        </p:txBody>
      </p:sp>
      <p:pic>
        <p:nvPicPr>
          <p:cNvPr id="3" name="Obraz 3" descr="Obraz zawierający niebo, budynek, podłoże, zewnętrzne&#10;&#10;Opis wygenerowany przy bardzo wysokim poziomie pewności">
            <a:extLst>
              <a:ext uri="{FF2B5EF4-FFF2-40B4-BE49-F238E27FC236}">
                <a16:creationId xmlns:a16="http://schemas.microsoft.com/office/drawing/2014/main" id="{F67CF7B6-FF25-4116-A0E2-214055468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546" y="536910"/>
            <a:ext cx="4884154" cy="3653286"/>
          </a:xfrm>
          <a:prstGeom prst="rect">
            <a:avLst/>
          </a:prstGeom>
        </p:spPr>
      </p:pic>
      <p:pic>
        <p:nvPicPr>
          <p:cNvPr id="5" name="Obraz 5" descr="Obraz zawierający osoba, budynek, podłoże, stojące&#10;&#10;Opis wygenerowany przy bardzo wysokim poziomie pewności">
            <a:extLst>
              <a:ext uri="{FF2B5EF4-FFF2-40B4-BE49-F238E27FC236}">
                <a16:creationId xmlns:a16="http://schemas.microsoft.com/office/drawing/2014/main" id="{5ADBCEC1-790C-402B-94A2-B8905A0F8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32" y="2369291"/>
            <a:ext cx="4726044" cy="355264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2C0BBB3-C6A0-451D-AF96-BF20EE72DD65}"/>
              </a:ext>
            </a:extLst>
          </p:cNvPr>
          <p:cNvSpPr txBox="1"/>
          <p:nvPr/>
        </p:nvSpPr>
        <p:spPr>
          <a:xfrm>
            <a:off x="1528955" y="5840097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/>
              <a:t>Pani Antonella Maggi, nasza opiekunka 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263BE2D-C27F-404B-A661-A0493FF5449B}"/>
              </a:ext>
            </a:extLst>
          </p:cNvPr>
          <p:cNvSpPr txBox="1"/>
          <p:nvPr/>
        </p:nvSpPr>
        <p:spPr>
          <a:xfrm>
            <a:off x="7471845" y="4223975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/>
              <a:t>Wejście na teren firmy TREVI S.P.A</a:t>
            </a:r>
          </a:p>
        </p:txBody>
      </p:sp>
    </p:spTree>
    <p:extLst>
      <p:ext uri="{BB962C8B-B14F-4D97-AF65-F5344CB8AC3E}">
        <p14:creationId xmlns:p14="http://schemas.microsoft.com/office/powerpoint/2010/main" val="249643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9340EE-C266-4B02-9923-4344114D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</a:t>
            </a:r>
            <a:r>
              <a:rPr lang="pl-PL" dirty="0">
                <a:solidFill>
                  <a:srgbClr val="00AEEF"/>
                </a:solidFill>
              </a:rPr>
              <a:t> praktyce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3" name="Obraz 3" descr="Obraz zawierający osoba, wewnątrz, stół, stojące&#10;&#10;Opis wygenerowany przy bardzo wysokim poziomie pewności">
            <a:extLst>
              <a:ext uri="{FF2B5EF4-FFF2-40B4-BE49-F238E27FC236}">
                <a16:creationId xmlns:a16="http://schemas.microsoft.com/office/drawing/2014/main" id="{0B087BCB-E6C0-4997-BC9B-A3986762B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5" y="2234761"/>
            <a:ext cx="4337957" cy="3250720"/>
          </a:xfrm>
          <a:prstGeom prst="rect">
            <a:avLst/>
          </a:prstGeom>
        </p:spPr>
      </p:pic>
      <p:pic>
        <p:nvPicPr>
          <p:cNvPr id="5" name="Obraz 5" descr="Obraz zawierający budynek, mężczyzna, stojące, droga&#10;&#10;Opis wygenerowany przy bardzo wysokim poziomie pewności">
            <a:extLst>
              <a:ext uri="{FF2B5EF4-FFF2-40B4-BE49-F238E27FC236}">
                <a16:creationId xmlns:a16="http://schemas.microsoft.com/office/drawing/2014/main" id="{886FE2F0-0DE7-4A86-857F-F289FAA9E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362" y="2219788"/>
            <a:ext cx="4395451" cy="329385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AB127F8-F9A4-4512-8DDC-ADC8FE8E5BE0}"/>
              </a:ext>
            </a:extLst>
          </p:cNvPr>
          <p:cNvSpPr txBox="1"/>
          <p:nvPr/>
        </p:nvSpPr>
        <p:spPr>
          <a:xfrm>
            <a:off x="1838616" y="5516277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/>
              <a:t>Paleta pełna towaru, który należy przyjąć do zwrotu.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FAB4F35-9E1A-46C5-A5DB-227617749596}"/>
              </a:ext>
            </a:extLst>
          </p:cNvPr>
          <p:cNvSpPr txBox="1"/>
          <p:nvPr/>
        </p:nvSpPr>
        <p:spPr>
          <a:xfrm>
            <a:off x="7767430" y="5448862"/>
            <a:ext cx="27432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/>
              <a:t>Pełno nowego towaru, który należy przyjąć do magazynu i wprowadzić do bazy danych.</a:t>
            </a:r>
          </a:p>
        </p:txBody>
      </p:sp>
    </p:spTree>
    <p:extLst>
      <p:ext uri="{BB962C8B-B14F-4D97-AF65-F5344CB8AC3E}">
        <p14:creationId xmlns:p14="http://schemas.microsoft.com/office/powerpoint/2010/main" val="388916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Ciekawostki 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AB4BD82-7F66-4BB7-AC17-5A991EE544F3}"/>
              </a:ext>
            </a:extLst>
          </p:cNvPr>
          <p:cNvSpPr txBox="1"/>
          <p:nvPr/>
        </p:nvSpPr>
        <p:spPr>
          <a:xfrm>
            <a:off x="1068534" y="2136806"/>
            <a:ext cx="7831458" cy="132343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/>
              <a:t>Nauczyliśmy się wielu nowych i ciekawych rzeczy dotyczących głównie procesu magazynowania oraz obsługi klienta. Mieliśmy okazję aby sprawdzić stan naszej wiedzy teoretycznej prze zbliżającymi się wielkimi krokami egzaminami zawodowymi.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9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Co dał nam pobyt na praktykach w Rimini?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AB4BD82-7F66-4BB7-AC17-5A991EE544F3}"/>
              </a:ext>
            </a:extLst>
          </p:cNvPr>
          <p:cNvSpPr txBox="1"/>
          <p:nvPr/>
        </p:nvSpPr>
        <p:spPr>
          <a:xfrm>
            <a:off x="1068533" y="1996480"/>
            <a:ext cx="7428997" cy="28623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/>
              <a:t>Pobyt we Włoszech dał nam bardzo dużo. Po pierwsze mieliśmy okazję poznania nowej kultury, zaczerpnięcia tamtejszych obyczajów. Ten miesiąc pozwolił nam na podszlifowanie języka angielskiego a także na sprawdzeniu stanu naszej wiedzy teoretycznej. Wycieczki pozwoliły nam zapoznać się z pięknymi miejscami regionu </a:t>
            </a:r>
            <a:r>
              <a:rPr lang="pl-PL" sz="2000" err="1"/>
              <a:t>Emilli</a:t>
            </a:r>
            <a:r>
              <a:rPr lang="pl-PL" sz="2000"/>
              <a:t>-Romanii a także </a:t>
            </a:r>
            <a:r>
              <a:rPr lang="pl-PL" sz="2000" err="1"/>
              <a:t>Veneto</a:t>
            </a:r>
            <a:r>
              <a:rPr lang="pl-PL" sz="2000"/>
              <a:t>. Wycieczka do </a:t>
            </a:r>
            <a:r>
              <a:rPr lang="pl-PL" sz="2000" err="1"/>
              <a:t>Mirabilandi</a:t>
            </a:r>
            <a:r>
              <a:rPr lang="pl-PL" sz="2000"/>
              <a:t> pozwoliła nam na aktywny odpoczynek połączony ze wspaniałą zabawą. Z wielką chęcią powrócilibyśmy tam na jeszcze jeden miesiąc. 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78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acja biznesowa o wysokim kontraście 16: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150CD3-A6AC-414D-9560-715EC9E31B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B73376-B181-4668-84FF-A62668D48F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E963E73-FDB1-44AE-BA76-746BBD659F2B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Niestandardowy</PresentationFormat>
  <Slides>7</Slides>
  <Notes>1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Prezentacja biznesowa o wysokim kontraście 16:9</vt:lpstr>
      <vt:lpstr>Europejskie praktyki zawodowe uczniów Zespołu Szkół Technicznych w Rybniku gwarancją sukcesu na rynku pracy</vt:lpstr>
      <vt:lpstr>Parę słów o firmie</vt:lpstr>
      <vt:lpstr>Zakres obowiązków </vt:lpstr>
      <vt:lpstr>Na praktyce</vt:lpstr>
      <vt:lpstr>Na praktyce</vt:lpstr>
      <vt:lpstr>Ciekawostki </vt:lpstr>
      <vt:lpstr>Co dał nam pobyt na praktykach w Rimini?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cp:revision>12</cp:revision>
  <dcterms:modified xsi:type="dcterms:W3CDTF">2018-10-20T17:06:47Z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